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62C"/>
    <a:srgbClr val="3A461E"/>
    <a:srgbClr val="1F2610"/>
    <a:srgbClr val="FCE2AE"/>
    <a:srgbClr val="5E7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5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3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7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0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5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6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8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5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7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EFBE-9F99-4262-8918-5FBD63B591B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892C-9C7D-407E-B1D4-54CD19EC5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71080" y="4352117"/>
            <a:ext cx="4899998" cy="2077279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hu-HU" sz="4600" dirty="0"/>
              <a:t>az aloe vera nedve –</a:t>
            </a:r>
            <a:r>
              <a:rPr lang="ru-RU" sz="4600" dirty="0"/>
              <a:t> </a:t>
            </a:r>
            <a:r>
              <a:rPr lang="ru-RU" sz="4600" b="1" dirty="0"/>
              <a:t>98,5%</a:t>
            </a:r>
          </a:p>
          <a:p>
            <a:pPr algn="l"/>
            <a:r>
              <a:rPr lang="hu-HU" sz="4600" dirty="0"/>
              <a:t>olívaolaj –</a:t>
            </a:r>
            <a:r>
              <a:rPr lang="ru-RU" sz="4600" dirty="0"/>
              <a:t> </a:t>
            </a:r>
            <a:r>
              <a:rPr lang="ru-RU" sz="4600" b="1" dirty="0"/>
              <a:t>0,42%</a:t>
            </a:r>
          </a:p>
          <a:p>
            <a:pPr algn="l"/>
            <a:endParaRPr lang="ru-RU" sz="4600" dirty="0"/>
          </a:p>
          <a:p>
            <a:pPr algn="l"/>
            <a:r>
              <a:rPr lang="hu-HU" sz="4600" dirty="0"/>
              <a:t>karbomer gélképző – </a:t>
            </a:r>
            <a:r>
              <a:rPr lang="ru-RU" sz="4600" b="1" dirty="0"/>
              <a:t>1%</a:t>
            </a:r>
          </a:p>
          <a:p>
            <a:pPr algn="l"/>
            <a:endParaRPr lang="ru-RU" sz="4600" dirty="0"/>
          </a:p>
          <a:p>
            <a:pPr algn="l"/>
            <a:r>
              <a:rPr lang="hu-HU" sz="4600" dirty="0"/>
              <a:t>szorbinsav élelmiszertartósító </a:t>
            </a:r>
            <a:r>
              <a:rPr lang="ru-RU" sz="4600" dirty="0"/>
              <a:t>(</a:t>
            </a:r>
            <a:r>
              <a:rPr lang="hu-HU" sz="4600" dirty="0"/>
              <a:t>a latin „</a:t>
            </a:r>
            <a:r>
              <a:rPr lang="la-Latn" sz="4600" dirty="0"/>
              <a:t>sorbus</a:t>
            </a:r>
            <a:r>
              <a:rPr lang="hu-HU" sz="4600" dirty="0"/>
              <a:t>” – „berkenye” szóból</a:t>
            </a:r>
            <a:r>
              <a:rPr lang="ru-RU" sz="4600" dirty="0"/>
              <a:t>)</a:t>
            </a:r>
            <a:r>
              <a:rPr lang="hu-HU" sz="4600" dirty="0"/>
              <a:t> – </a:t>
            </a:r>
            <a:r>
              <a:rPr lang="ru-RU" sz="4600" b="1" dirty="0"/>
              <a:t>0,08%</a:t>
            </a:r>
          </a:p>
          <a:p>
            <a:pPr algn="l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2896201"/>
            <a:ext cx="3986190" cy="1818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E7607"/>
                </a:solidFill>
              </a:rPr>
              <a:t>PRO BOTANIC</a:t>
            </a:r>
            <a:endParaRPr lang="hu-HU" sz="3200" b="1" dirty="0">
              <a:solidFill>
                <a:srgbClr val="5E7607"/>
              </a:solidFill>
            </a:endParaRPr>
          </a:p>
          <a:p>
            <a:r>
              <a:rPr lang="hu-HU" sz="2400" dirty="0">
                <a:solidFill>
                  <a:srgbClr val="5E7607"/>
                </a:solidFill>
              </a:rPr>
              <a:t>sorozat</a:t>
            </a:r>
            <a:endParaRPr lang="ru-RU" sz="2400" dirty="0">
              <a:solidFill>
                <a:srgbClr val="5E760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44"/>
            <a:ext cx="2470798" cy="2470798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4593772" y="428604"/>
            <a:ext cx="4000528" cy="2071702"/>
          </a:xfrm>
          <a:prstGeom prst="ellipse">
            <a:avLst/>
          </a:prstGeom>
          <a:solidFill>
            <a:srgbClr val="FCE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00694" y="928670"/>
            <a:ext cx="228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4662C"/>
                </a:solidFill>
              </a:rPr>
              <a:t>ALOE VERA</a:t>
            </a:r>
          </a:p>
          <a:p>
            <a:pPr algn="ctr"/>
            <a:r>
              <a:rPr lang="hu-HU" dirty="0">
                <a:solidFill>
                  <a:srgbClr val="54662C"/>
                </a:solidFill>
              </a:rPr>
              <a:t>––––– 98.5% –––––</a:t>
            </a:r>
          </a:p>
          <a:p>
            <a:pPr algn="ctr"/>
            <a:r>
              <a:rPr lang="hu-HU" sz="2000" b="1" dirty="0">
                <a:solidFill>
                  <a:srgbClr val="54662C"/>
                </a:solidFill>
              </a:rPr>
              <a:t>Természetes gél</a:t>
            </a:r>
          </a:p>
        </p:txBody>
      </p:sp>
    </p:spTree>
    <p:extLst>
      <p:ext uri="{BB962C8B-B14F-4D97-AF65-F5344CB8AC3E}">
        <p14:creationId xmlns:p14="http://schemas.microsoft.com/office/powerpoint/2010/main" val="165720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14876" y="3068960"/>
            <a:ext cx="4429124" cy="1734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chemeClr val="accent3">
                    <a:lumMod val="50000"/>
                  </a:schemeClr>
                </a:solidFill>
              </a:rPr>
              <a:t>AZ ALOE VERA NEDVE –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 BŐR ENERGETIKAI ÉLÉSKAMRÁJA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72008"/>
            <a:ext cx="3960440" cy="187220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hu-HU" sz="5600" dirty="0"/>
              <a:t>Összetételében több mint 200 biológiailag aktív anyag található</a:t>
            </a:r>
            <a:r>
              <a:rPr lang="ru-RU" sz="5600" dirty="0"/>
              <a:t>: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hu-HU" sz="5600" b="1" dirty="0"/>
              <a:t>A-, B</a:t>
            </a:r>
            <a:r>
              <a:rPr lang="hu-HU" sz="5600" b="1" baseline="-25000" dirty="0"/>
              <a:t>1</a:t>
            </a:r>
            <a:r>
              <a:rPr lang="hu-HU" sz="5600" b="1" dirty="0"/>
              <a:t>-, B</a:t>
            </a:r>
            <a:r>
              <a:rPr lang="hu-HU" sz="5600" b="1" baseline="-25000" dirty="0"/>
              <a:t>2</a:t>
            </a:r>
            <a:r>
              <a:rPr lang="hu-HU" sz="5600" b="1" dirty="0"/>
              <a:t>-, B</a:t>
            </a:r>
            <a:r>
              <a:rPr lang="hu-HU" sz="5600" b="1" baseline="-25000" dirty="0"/>
              <a:t>3</a:t>
            </a:r>
            <a:r>
              <a:rPr lang="hu-HU" sz="5600" b="1" dirty="0"/>
              <a:t>-, B</a:t>
            </a:r>
            <a:r>
              <a:rPr lang="hu-HU" sz="5600" b="1" baseline="-25000" dirty="0"/>
              <a:t>9</a:t>
            </a:r>
            <a:r>
              <a:rPr lang="hu-HU" sz="5600" b="1" dirty="0"/>
              <a:t>- és E-vitamin</a:t>
            </a:r>
            <a:endParaRPr lang="ru-RU" sz="5600" b="1" dirty="0"/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hu-HU" sz="5600" b="1" dirty="0"/>
              <a:t>a huszonkét ismert aminosavból húsz</a:t>
            </a:r>
            <a:endParaRPr lang="ru-RU" sz="5600" b="1" dirty="0"/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hu-HU" sz="5600" b="1" dirty="0"/>
              <a:t>természetes fertőtlenítőszerek –</a:t>
            </a:r>
            <a:r>
              <a:rPr lang="ru-RU" sz="5600" b="1" dirty="0"/>
              <a:t> </a:t>
            </a:r>
            <a:r>
              <a:rPr lang="hu-HU" sz="5600" b="1" dirty="0"/>
              <a:t>szalicilsav,</a:t>
            </a:r>
            <a:r>
              <a:rPr lang="ru-RU" sz="5600" b="1" dirty="0"/>
              <a:t> </a:t>
            </a:r>
            <a:r>
              <a:rPr lang="hu-HU" sz="5600" b="1" dirty="0"/>
              <a:t>antrakinonok</a:t>
            </a:r>
            <a:endParaRPr lang="ru-RU" sz="5600" b="1" dirty="0"/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hu-HU" sz="5600" b="1" dirty="0"/>
              <a:t>ásványi koktél –</a:t>
            </a:r>
            <a:r>
              <a:rPr lang="ru-RU" sz="5600" dirty="0"/>
              <a:t> </a:t>
            </a:r>
            <a:r>
              <a:rPr lang="hu-HU" sz="5600" dirty="0"/>
              <a:t>nátrium, kálium, magnézium, mangán, kalcium, vas, cink, foszfor, réz, szelén és króm</a:t>
            </a:r>
            <a:endParaRPr lang="ru-RU" sz="5600" dirty="0"/>
          </a:p>
          <a:p>
            <a:pPr algn="l"/>
            <a:endParaRPr lang="ru-RU" dirty="0"/>
          </a:p>
        </p:txBody>
      </p:sp>
      <p:sp>
        <p:nvSpPr>
          <p:cNvPr id="4" name="Ellipszis 3"/>
          <p:cNvSpPr/>
          <p:nvPr/>
        </p:nvSpPr>
        <p:spPr>
          <a:xfrm>
            <a:off x="4593772" y="428604"/>
            <a:ext cx="4000528" cy="2071702"/>
          </a:xfrm>
          <a:prstGeom prst="ellipse">
            <a:avLst/>
          </a:prstGeom>
          <a:solidFill>
            <a:srgbClr val="FCE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00694" y="928670"/>
            <a:ext cx="228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4662C"/>
                </a:solidFill>
              </a:rPr>
              <a:t>ALOE VERA</a:t>
            </a:r>
          </a:p>
          <a:p>
            <a:pPr algn="ctr"/>
            <a:r>
              <a:rPr lang="hu-HU" dirty="0">
                <a:solidFill>
                  <a:srgbClr val="54662C"/>
                </a:solidFill>
              </a:rPr>
              <a:t>––––– 98.5% –––––</a:t>
            </a:r>
          </a:p>
          <a:p>
            <a:pPr algn="ctr"/>
            <a:r>
              <a:rPr lang="hu-HU" sz="2000" b="1" dirty="0">
                <a:solidFill>
                  <a:srgbClr val="54662C"/>
                </a:solidFill>
              </a:rPr>
              <a:t>Természetes gél</a:t>
            </a:r>
          </a:p>
        </p:txBody>
      </p:sp>
    </p:spTree>
    <p:extLst>
      <p:ext uri="{BB962C8B-B14F-4D97-AF65-F5344CB8AC3E}">
        <p14:creationId xmlns:p14="http://schemas.microsoft.com/office/powerpoint/2010/main" val="411538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3573016"/>
            <a:ext cx="457431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ÉLTETŐ VÍZ A BŐR SZÁMÁRA,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 VÍZNÉL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NÉGYSZER JOBBAN ÉS GYORSABBAN HIDRATÁL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4593772" y="428604"/>
            <a:ext cx="4000528" cy="2071702"/>
          </a:xfrm>
          <a:prstGeom prst="ellipse">
            <a:avLst/>
          </a:prstGeom>
          <a:solidFill>
            <a:srgbClr val="FCE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00694" y="928670"/>
            <a:ext cx="228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4662C"/>
                </a:solidFill>
              </a:rPr>
              <a:t>ALOE VERA</a:t>
            </a:r>
          </a:p>
          <a:p>
            <a:pPr algn="ctr"/>
            <a:r>
              <a:rPr lang="hu-HU" dirty="0">
                <a:solidFill>
                  <a:srgbClr val="54662C"/>
                </a:solidFill>
              </a:rPr>
              <a:t>––––– 98.5% –––––</a:t>
            </a:r>
          </a:p>
          <a:p>
            <a:pPr algn="ctr"/>
            <a:r>
              <a:rPr lang="hu-HU" sz="2000" b="1" dirty="0">
                <a:solidFill>
                  <a:srgbClr val="54662C"/>
                </a:solidFill>
              </a:rPr>
              <a:t>Természetes gél</a:t>
            </a:r>
          </a:p>
        </p:txBody>
      </p:sp>
    </p:spTree>
    <p:extLst>
      <p:ext uri="{BB962C8B-B14F-4D97-AF65-F5344CB8AC3E}">
        <p14:creationId xmlns:p14="http://schemas.microsoft.com/office/powerpoint/2010/main" val="176461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70175" y="2924944"/>
            <a:ext cx="439248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rgbClr val="5E7607"/>
                </a:solidFill>
              </a:rPr>
              <a:t>ÉJSZAKA</a:t>
            </a:r>
          </a:p>
          <a:p>
            <a:r>
              <a:rPr lang="hu-HU" sz="2400" b="1" dirty="0">
                <a:solidFill>
                  <a:srgbClr val="5E7607"/>
                </a:solidFill>
              </a:rPr>
              <a:t>KELL A BŐRNEK</a:t>
            </a:r>
            <a:endParaRPr lang="ru-RU" sz="2400" dirty="0">
              <a:solidFill>
                <a:srgbClr val="5E7607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293096"/>
            <a:ext cx="4985063" cy="1752600"/>
          </a:xfrm>
        </p:spPr>
        <p:txBody>
          <a:bodyPr>
            <a:normAutofit/>
          </a:bodyPr>
          <a:lstStyle/>
          <a:p>
            <a:r>
              <a:rPr lang="hu-HU" sz="2800" i="1" dirty="0"/>
              <a:t>Alvás közben a bőr háromszor annyi nedvességet veszít, mint napközben</a:t>
            </a:r>
            <a:r>
              <a:rPr lang="ru-RU" sz="2800" i="1" dirty="0"/>
              <a:t>.</a:t>
            </a:r>
          </a:p>
        </p:txBody>
      </p:sp>
      <p:sp>
        <p:nvSpPr>
          <p:cNvPr id="4" name="Ellipszis 3"/>
          <p:cNvSpPr/>
          <p:nvPr/>
        </p:nvSpPr>
        <p:spPr>
          <a:xfrm>
            <a:off x="4593772" y="428604"/>
            <a:ext cx="4000528" cy="2071702"/>
          </a:xfrm>
          <a:prstGeom prst="ellipse">
            <a:avLst/>
          </a:prstGeom>
          <a:solidFill>
            <a:srgbClr val="FCE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500694" y="928670"/>
            <a:ext cx="228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4662C"/>
                </a:solidFill>
              </a:rPr>
              <a:t>ALOE VERA</a:t>
            </a:r>
          </a:p>
          <a:p>
            <a:pPr algn="ctr"/>
            <a:r>
              <a:rPr lang="hu-HU" dirty="0">
                <a:solidFill>
                  <a:srgbClr val="54662C"/>
                </a:solidFill>
              </a:rPr>
              <a:t>––––– 98.5% –––––</a:t>
            </a:r>
          </a:p>
          <a:p>
            <a:pPr algn="ctr"/>
            <a:r>
              <a:rPr lang="hu-HU" sz="2000" b="1" dirty="0">
                <a:solidFill>
                  <a:srgbClr val="54662C"/>
                </a:solidFill>
              </a:rPr>
              <a:t>Természetes gél</a:t>
            </a:r>
          </a:p>
        </p:txBody>
      </p:sp>
    </p:spTree>
    <p:extLst>
      <p:ext uri="{BB962C8B-B14F-4D97-AF65-F5344CB8AC3E}">
        <p14:creationId xmlns:p14="http://schemas.microsoft.com/office/powerpoint/2010/main" val="20232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65871" y="2996952"/>
            <a:ext cx="439248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5E7607"/>
                </a:solidFill>
              </a:rPr>
              <a:t>ELSŐSEGÉLY</a:t>
            </a:r>
            <a:endParaRPr lang="ru-RU" sz="2400" b="1" dirty="0">
              <a:solidFill>
                <a:srgbClr val="5E7607"/>
              </a:solidFill>
            </a:endParaRPr>
          </a:p>
          <a:p>
            <a:r>
              <a:rPr lang="hu-HU" sz="2400" dirty="0">
                <a:solidFill>
                  <a:srgbClr val="5E7607"/>
                </a:solidFill>
              </a:rPr>
              <a:t>A BŐR SZÁMÁRA</a:t>
            </a:r>
            <a:endParaRPr lang="ru-RU" sz="2400" dirty="0">
              <a:solidFill>
                <a:srgbClr val="5E7607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357694"/>
            <a:ext cx="4546399" cy="1848838"/>
          </a:xfrm>
        </p:spPr>
        <p:txBody>
          <a:bodyPr>
            <a:normAutofit fontScale="47500" lnSpcReduction="20000"/>
          </a:bodyPr>
          <a:lstStyle/>
          <a:p>
            <a:pPr marL="180000" lvl="0" indent="-180000" algn="l">
              <a:buFont typeface="Arial" panose="020B0604020202020204" pitchFamily="34" charset="0"/>
              <a:buChar char="•"/>
            </a:pPr>
            <a:r>
              <a:rPr lang="hu-HU" dirty="0"/>
              <a:t>Felgyorsítja a sérülések begyógyulását, hegképződés nélkül</a:t>
            </a:r>
            <a:endParaRPr lang="ru-RU" dirty="0"/>
          </a:p>
          <a:p>
            <a:pPr marL="180000" lvl="0" indent="-180000" algn="l">
              <a:buFont typeface="Arial" panose="020B0604020202020204" pitchFamily="34" charset="0"/>
              <a:buChar char="•"/>
            </a:pPr>
            <a:r>
              <a:rPr lang="hu-HU" dirty="0"/>
              <a:t>Sikeresen alkalmazható égési sérüléseknél, akár  napozástól, akár vegyszertől származnak</a:t>
            </a:r>
            <a:endParaRPr lang="ru-RU" dirty="0"/>
          </a:p>
          <a:p>
            <a:pPr marL="180000" lvl="0" indent="-180000" algn="l">
              <a:buFont typeface="Arial" panose="020B0604020202020204" pitchFamily="34" charset="0"/>
              <a:buChar char="•"/>
            </a:pPr>
            <a:r>
              <a:rPr lang="hu-HU" dirty="0"/>
              <a:t>Rovarcsípés esetén gyorsan megszünteti a viszkető érzést</a:t>
            </a:r>
            <a:endParaRPr lang="ru-RU" dirty="0"/>
          </a:p>
          <a:p>
            <a:pPr marL="180000" lvl="0" indent="-180000" algn="l">
              <a:buFont typeface="Arial" panose="020B0604020202020204" pitchFamily="34" charset="0"/>
              <a:buChar char="•"/>
            </a:pPr>
            <a:r>
              <a:rPr lang="hu-HU" dirty="0"/>
              <a:t>Enyhíti a bőrallergia tüneteit</a:t>
            </a:r>
            <a:endParaRPr lang="ru-RU" dirty="0"/>
          </a:p>
          <a:p>
            <a:pPr marL="180000" lvl="0" indent="-180000" algn="l">
              <a:buFont typeface="Arial" panose="020B0604020202020204" pitchFamily="34" charset="0"/>
              <a:buChar char="•"/>
            </a:pPr>
            <a:r>
              <a:rPr lang="hu-HU" dirty="0"/>
              <a:t>Megszünteti a borotválkozás utáni bőrirritációt</a:t>
            </a:r>
            <a:endParaRPr lang="ru-RU" dirty="0"/>
          </a:p>
          <a:p>
            <a:pPr algn="l"/>
            <a:endParaRPr lang="ru-RU" dirty="0"/>
          </a:p>
        </p:txBody>
      </p:sp>
      <p:sp>
        <p:nvSpPr>
          <p:cNvPr id="4" name="Ellipszis 3"/>
          <p:cNvSpPr/>
          <p:nvPr/>
        </p:nvSpPr>
        <p:spPr>
          <a:xfrm>
            <a:off x="4593772" y="428604"/>
            <a:ext cx="4000528" cy="2071702"/>
          </a:xfrm>
          <a:prstGeom prst="ellipse">
            <a:avLst/>
          </a:prstGeom>
          <a:solidFill>
            <a:srgbClr val="FCE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00694" y="928670"/>
            <a:ext cx="228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4662C"/>
                </a:solidFill>
              </a:rPr>
              <a:t>ALOE VERA</a:t>
            </a:r>
          </a:p>
          <a:p>
            <a:pPr algn="ctr"/>
            <a:r>
              <a:rPr lang="hu-HU" dirty="0">
                <a:solidFill>
                  <a:srgbClr val="54662C"/>
                </a:solidFill>
              </a:rPr>
              <a:t>––––– 98.5% –––––</a:t>
            </a:r>
          </a:p>
          <a:p>
            <a:pPr algn="ctr"/>
            <a:r>
              <a:rPr lang="hu-HU" sz="2000" b="1" dirty="0">
                <a:solidFill>
                  <a:srgbClr val="54662C"/>
                </a:solidFill>
              </a:rPr>
              <a:t>Természetes gél</a:t>
            </a:r>
          </a:p>
        </p:txBody>
      </p:sp>
    </p:spTree>
    <p:extLst>
      <p:ext uri="{BB962C8B-B14F-4D97-AF65-F5344CB8AC3E}">
        <p14:creationId xmlns:p14="http://schemas.microsoft.com/office/powerpoint/2010/main" val="192749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97514" y="3717032"/>
            <a:ext cx="439248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rgbClr val="5E7607"/>
                </a:solidFill>
              </a:rPr>
              <a:t>ERŐSÍTI A BŐR</a:t>
            </a:r>
            <a:endParaRPr lang="ru-RU" sz="2400" dirty="0">
              <a:solidFill>
                <a:srgbClr val="5E7607"/>
              </a:solidFill>
            </a:endParaRPr>
          </a:p>
          <a:p>
            <a:r>
              <a:rPr lang="hu-HU" sz="2400" b="1" dirty="0">
                <a:solidFill>
                  <a:srgbClr val="5E7607"/>
                </a:solidFill>
              </a:rPr>
              <a:t>VÉDŐGÁTJÁT:</a:t>
            </a:r>
            <a:endParaRPr lang="ru-RU" sz="2400" dirty="0">
              <a:solidFill>
                <a:srgbClr val="5E7607"/>
              </a:solidFill>
            </a:endParaRPr>
          </a:p>
          <a:p>
            <a:r>
              <a:rPr lang="hu-HU" sz="2400" dirty="0">
                <a:solidFill>
                  <a:srgbClr val="5E7607"/>
                </a:solidFill>
              </a:rPr>
              <a:t>Az aloé p</a:t>
            </a:r>
            <a:r>
              <a:rPr lang="ru-RU" sz="2400" dirty="0">
                <a:solidFill>
                  <a:srgbClr val="5E7607"/>
                </a:solidFill>
              </a:rPr>
              <a:t>Н</a:t>
            </a:r>
            <a:r>
              <a:rPr lang="hu-HU" sz="2400" dirty="0">
                <a:solidFill>
                  <a:srgbClr val="5E7607"/>
                </a:solidFill>
              </a:rPr>
              <a:t>-értéke megegyezik a bőr</a:t>
            </a:r>
            <a:r>
              <a:rPr lang="ru-RU" sz="2400" dirty="0">
                <a:solidFill>
                  <a:srgbClr val="5E7607"/>
                </a:solidFill>
              </a:rPr>
              <a:t> </a:t>
            </a:r>
            <a:r>
              <a:rPr lang="hu-HU" sz="2400" dirty="0">
                <a:solidFill>
                  <a:srgbClr val="5E7607"/>
                </a:solidFill>
              </a:rPr>
              <a:t>p</a:t>
            </a:r>
            <a:r>
              <a:rPr lang="ru-RU" sz="2400" dirty="0">
                <a:solidFill>
                  <a:srgbClr val="5E7607"/>
                </a:solidFill>
              </a:rPr>
              <a:t>Н</a:t>
            </a:r>
            <a:r>
              <a:rPr lang="hu-HU" sz="2400" dirty="0">
                <a:solidFill>
                  <a:srgbClr val="5E7607"/>
                </a:solidFill>
              </a:rPr>
              <a:t>-értékével</a:t>
            </a:r>
            <a:endParaRPr lang="ru-RU" sz="2400" dirty="0">
              <a:solidFill>
                <a:srgbClr val="5E7607"/>
              </a:solidFill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4593772" y="428604"/>
            <a:ext cx="4000528" cy="2071702"/>
          </a:xfrm>
          <a:prstGeom prst="ellipse">
            <a:avLst/>
          </a:prstGeom>
          <a:solidFill>
            <a:srgbClr val="FCE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00694" y="928670"/>
            <a:ext cx="228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4662C"/>
                </a:solidFill>
              </a:rPr>
              <a:t>ALOE VERA</a:t>
            </a:r>
          </a:p>
          <a:p>
            <a:pPr algn="ctr"/>
            <a:r>
              <a:rPr lang="hu-HU" dirty="0">
                <a:solidFill>
                  <a:srgbClr val="54662C"/>
                </a:solidFill>
              </a:rPr>
              <a:t>––––– 98.5% –––––</a:t>
            </a:r>
          </a:p>
          <a:p>
            <a:pPr algn="ctr"/>
            <a:r>
              <a:rPr lang="hu-HU" sz="2000" b="1" dirty="0">
                <a:solidFill>
                  <a:srgbClr val="54662C"/>
                </a:solidFill>
              </a:rPr>
              <a:t>Természetes gél</a:t>
            </a:r>
          </a:p>
        </p:txBody>
      </p:sp>
    </p:spTree>
    <p:extLst>
      <p:ext uri="{BB962C8B-B14F-4D97-AF65-F5344CB8AC3E}">
        <p14:creationId xmlns:p14="http://schemas.microsoft.com/office/powerpoint/2010/main" val="113086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57620" y="3140968"/>
            <a:ext cx="51435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5E7607"/>
                </a:solidFill>
              </a:rPr>
              <a:t>KEZELNI TUDJA</a:t>
            </a:r>
            <a:endParaRPr lang="ru-RU" sz="2400" b="1" dirty="0">
              <a:solidFill>
                <a:srgbClr val="5E7607"/>
              </a:solidFill>
            </a:endParaRPr>
          </a:p>
          <a:p>
            <a:r>
              <a:rPr lang="hu-HU" sz="2400" dirty="0">
                <a:solidFill>
                  <a:srgbClr val="5E7607"/>
                </a:solidFill>
              </a:rPr>
              <a:t>MINDEN BŐRTÍPUS PROBLÉMÁIT</a:t>
            </a:r>
            <a:r>
              <a:rPr lang="ru-RU" sz="2400" dirty="0">
                <a:solidFill>
                  <a:srgbClr val="5E7607"/>
                </a:solidFill>
              </a:rPr>
              <a:t>: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653136"/>
            <a:ext cx="4752528" cy="1752600"/>
          </a:xfrm>
        </p:spPr>
        <p:txBody>
          <a:bodyPr>
            <a:normAutofit fontScale="6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hu-HU" dirty="0"/>
              <a:t>szabályozza a zsíros bőr faggyúmirigyeinek működését</a:t>
            </a:r>
            <a:r>
              <a:rPr lang="ru-RU" dirty="0"/>
              <a:t>;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hu-HU" dirty="0"/>
              <a:t>kiegyensúlyozza a vegyes típusú bőrt</a:t>
            </a:r>
            <a:r>
              <a:rPr lang="ru-RU" dirty="0"/>
              <a:t>;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hu-HU" dirty="0"/>
              <a:t>nyugtatja és puhítja a száraz és érzékeny bőrt</a:t>
            </a:r>
            <a:r>
              <a:rPr lang="ru-RU" dirty="0"/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03848" y="1916832"/>
            <a:ext cx="1224136" cy="2880320"/>
          </a:xfrm>
          <a:prstGeom prst="line">
            <a:avLst/>
          </a:prstGeom>
          <a:ln w="19050">
            <a:solidFill>
              <a:srgbClr val="5E7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3861048"/>
            <a:ext cx="1368152" cy="1512168"/>
          </a:xfrm>
          <a:prstGeom prst="line">
            <a:avLst/>
          </a:prstGeom>
          <a:ln w="19050">
            <a:solidFill>
              <a:srgbClr val="5E7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03848" y="5589240"/>
            <a:ext cx="1224136" cy="288032"/>
          </a:xfrm>
          <a:prstGeom prst="line">
            <a:avLst/>
          </a:prstGeom>
          <a:ln w="19050">
            <a:solidFill>
              <a:srgbClr val="5E7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zis 6"/>
          <p:cNvSpPr/>
          <p:nvPr/>
        </p:nvSpPr>
        <p:spPr>
          <a:xfrm>
            <a:off x="4593772" y="428604"/>
            <a:ext cx="4000528" cy="2071702"/>
          </a:xfrm>
          <a:prstGeom prst="ellipse">
            <a:avLst/>
          </a:prstGeom>
          <a:solidFill>
            <a:srgbClr val="FCE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500694" y="928670"/>
            <a:ext cx="228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4662C"/>
                </a:solidFill>
              </a:rPr>
              <a:t>ALOE VERA</a:t>
            </a:r>
          </a:p>
          <a:p>
            <a:pPr algn="ctr"/>
            <a:r>
              <a:rPr lang="hu-HU" dirty="0">
                <a:solidFill>
                  <a:srgbClr val="54662C"/>
                </a:solidFill>
              </a:rPr>
              <a:t>––––– 98.5% –––––</a:t>
            </a:r>
          </a:p>
          <a:p>
            <a:pPr algn="ctr"/>
            <a:r>
              <a:rPr lang="hu-HU" sz="2000" b="1" dirty="0">
                <a:solidFill>
                  <a:srgbClr val="54662C"/>
                </a:solidFill>
              </a:rPr>
              <a:t>Természetes gél</a:t>
            </a:r>
          </a:p>
        </p:txBody>
      </p:sp>
    </p:spTree>
    <p:extLst>
      <p:ext uri="{BB962C8B-B14F-4D97-AF65-F5344CB8AC3E}">
        <p14:creationId xmlns:p14="http://schemas.microsoft.com/office/powerpoint/2010/main" val="18346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65871" y="3068960"/>
            <a:ext cx="439248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5E7607"/>
                </a:solidFill>
              </a:rPr>
              <a:t>GAZDASÁGOS</a:t>
            </a:r>
            <a:r>
              <a:rPr lang="ru-RU" sz="2400" b="1" dirty="0">
                <a:solidFill>
                  <a:srgbClr val="5E7607"/>
                </a:solidFill>
              </a:rPr>
              <a:t>:</a:t>
            </a:r>
            <a:endParaRPr lang="ru-RU" sz="2400" dirty="0">
              <a:solidFill>
                <a:srgbClr val="5E7607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71203" y="4293096"/>
            <a:ext cx="4752528" cy="1752600"/>
          </a:xfrm>
        </p:spPr>
        <p:txBody>
          <a:bodyPr>
            <a:normAutofit/>
          </a:bodyPr>
          <a:lstStyle/>
          <a:p>
            <a:r>
              <a:rPr lang="hu-HU" sz="2800" dirty="0"/>
              <a:t>Vékony rétegben vigye fel a nedves bőrre, vagy vízzel hígítsa fel!</a:t>
            </a:r>
            <a:endParaRPr lang="ru-RU" sz="2800" dirty="0"/>
          </a:p>
        </p:txBody>
      </p:sp>
      <p:sp>
        <p:nvSpPr>
          <p:cNvPr id="4" name="Ellipszis 3"/>
          <p:cNvSpPr/>
          <p:nvPr/>
        </p:nvSpPr>
        <p:spPr>
          <a:xfrm>
            <a:off x="4593772" y="428604"/>
            <a:ext cx="4000528" cy="2071702"/>
          </a:xfrm>
          <a:prstGeom prst="ellipse">
            <a:avLst/>
          </a:prstGeom>
          <a:solidFill>
            <a:srgbClr val="FCE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00694" y="928670"/>
            <a:ext cx="228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4662C"/>
                </a:solidFill>
              </a:rPr>
              <a:t>ALOE VERA</a:t>
            </a:r>
          </a:p>
          <a:p>
            <a:pPr algn="ctr"/>
            <a:r>
              <a:rPr lang="hu-HU" dirty="0">
                <a:solidFill>
                  <a:srgbClr val="54662C"/>
                </a:solidFill>
              </a:rPr>
              <a:t>––––– 98.5% –––––</a:t>
            </a:r>
          </a:p>
          <a:p>
            <a:pPr algn="ctr"/>
            <a:r>
              <a:rPr lang="hu-HU" sz="2000" b="1" dirty="0">
                <a:solidFill>
                  <a:srgbClr val="54662C"/>
                </a:solidFill>
              </a:rPr>
              <a:t>Természetes gél</a:t>
            </a:r>
          </a:p>
        </p:txBody>
      </p:sp>
    </p:spTree>
    <p:extLst>
      <p:ext uri="{BB962C8B-B14F-4D97-AF65-F5344CB8AC3E}">
        <p14:creationId xmlns:p14="http://schemas.microsoft.com/office/powerpoint/2010/main" val="2577734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291</Words>
  <Application>Microsoft Office PowerPoint</Application>
  <PresentationFormat>Diavetítés a képernyőre (4:3 oldalarány)</PresentationFormat>
  <Paragraphs>61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Arial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НАТУРАЛЬНЫЙ ГЕЛЬ АЛОЭ ВЕРА  cерии PRO BOTANIC от TianDe СОДЕРЖИТ 99% ПРИРОДНЫХ КОМПОНЕНТОВ:</dc:title>
  <dc:creator>Пользователь</dc:creator>
  <cp:lastModifiedBy>Marianna Fórizs</cp:lastModifiedBy>
  <cp:revision>54</cp:revision>
  <dcterms:created xsi:type="dcterms:W3CDTF">2014-04-17T14:40:17Z</dcterms:created>
  <dcterms:modified xsi:type="dcterms:W3CDTF">2020-04-13T13:07:44Z</dcterms:modified>
</cp:coreProperties>
</file>